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8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6" r:id="rId12"/>
    <p:sldId id="268" r:id="rId13"/>
    <p:sldId id="267" r:id="rId14"/>
    <p:sldId id="265" r:id="rId15"/>
    <p:sldId id="269" r:id="rId16"/>
    <p:sldId id="270" r:id="rId17"/>
    <p:sldId id="271" r:id="rId18"/>
    <p:sldId id="272" r:id="rId19"/>
    <p:sldId id="276" r:id="rId20"/>
    <p:sldId id="274" r:id="rId21"/>
    <p:sldId id="275" r:id="rId22"/>
    <p:sldId id="273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12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03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00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263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449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8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736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40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63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35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72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71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01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35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94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9CE91-995E-413C-8DB9-8FCFAF8AE692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A327E5-C454-4BEF-AEBF-4E54891A7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92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de uma imagem de peões de xadrez">
            <a:extLst>
              <a:ext uri="{FF2B5EF4-FFF2-40B4-BE49-F238E27FC236}">
                <a16:creationId xmlns:a16="http://schemas.microsoft.com/office/drawing/2014/main" id="{657EBBEA-7DBD-A81A-FA6A-43BBA5E5C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58" r="1291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6E6828-DC0A-5AB8-F187-02E1EB575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5000" b="1"/>
              <a:t>Modelo de Governança e Gestão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C05880-5AC0-2DFE-6075-9A0F34D91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pt-BR" b="1"/>
              <a:t>Plano de Melhoria da Gestão</a:t>
            </a:r>
          </a:p>
          <a:p>
            <a:r>
              <a:rPr lang="pt-BR" b="1"/>
              <a:t>Validação final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9453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6EAFA68-D4FC-EDA6-BBD4-670234AA7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03" t="9603" r="2655" b="9681"/>
          <a:stretch/>
        </p:blipFill>
        <p:spPr>
          <a:xfrm>
            <a:off x="294806" y="204400"/>
            <a:ext cx="11602388" cy="6449199"/>
          </a:xfrm>
        </p:spPr>
      </p:pic>
    </p:spTree>
    <p:extLst>
      <p:ext uri="{BB962C8B-B14F-4D97-AF65-F5344CB8AC3E}">
        <p14:creationId xmlns:p14="http://schemas.microsoft.com/office/powerpoint/2010/main" val="50314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916050B6-9563-F688-02DD-2FBB1F275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81" t="11868" r="2788" b="16045"/>
          <a:stretch/>
        </p:blipFill>
        <p:spPr>
          <a:xfrm>
            <a:off x="206214" y="468443"/>
            <a:ext cx="11779571" cy="5921114"/>
          </a:xfrm>
        </p:spPr>
      </p:pic>
    </p:spTree>
    <p:extLst>
      <p:ext uri="{BB962C8B-B14F-4D97-AF65-F5344CB8AC3E}">
        <p14:creationId xmlns:p14="http://schemas.microsoft.com/office/powerpoint/2010/main" val="416986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A0F00B2-347F-C6C7-0488-040D4C2E8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88" t="13373" r="3266" b="15087"/>
          <a:stretch/>
        </p:blipFill>
        <p:spPr>
          <a:xfrm>
            <a:off x="181822" y="453452"/>
            <a:ext cx="11828355" cy="5951096"/>
          </a:xfrm>
        </p:spPr>
      </p:pic>
    </p:spTree>
    <p:extLst>
      <p:ext uri="{BB962C8B-B14F-4D97-AF65-F5344CB8AC3E}">
        <p14:creationId xmlns:p14="http://schemas.microsoft.com/office/powerpoint/2010/main" val="12924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DF2BF9B-6A2C-08E1-A0C2-A1A5EF662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1" t="18208" r="3180" b="14805"/>
          <a:stretch/>
        </p:blipFill>
        <p:spPr>
          <a:xfrm>
            <a:off x="152816" y="625838"/>
            <a:ext cx="11886367" cy="56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1FC0926-1844-3229-65AF-87D95BDDB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88" t="23982" r="2899" b="12908"/>
          <a:stretch/>
        </p:blipFill>
        <p:spPr>
          <a:xfrm>
            <a:off x="182500" y="1034322"/>
            <a:ext cx="11826999" cy="5231566"/>
          </a:xfrm>
        </p:spPr>
      </p:pic>
    </p:spTree>
    <p:extLst>
      <p:ext uri="{BB962C8B-B14F-4D97-AF65-F5344CB8AC3E}">
        <p14:creationId xmlns:p14="http://schemas.microsoft.com/office/powerpoint/2010/main" val="168496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7D002BF-66C1-5B5A-DD95-D20D25C27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67" t="14839" r="3740" b="15474"/>
          <a:stretch/>
        </p:blipFill>
        <p:spPr>
          <a:xfrm>
            <a:off x="434715" y="809469"/>
            <a:ext cx="11408274" cy="5651291"/>
          </a:xfrm>
        </p:spPr>
      </p:pic>
    </p:spTree>
    <p:extLst>
      <p:ext uri="{BB962C8B-B14F-4D97-AF65-F5344CB8AC3E}">
        <p14:creationId xmlns:p14="http://schemas.microsoft.com/office/powerpoint/2010/main" val="188329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001ECBB-FE1A-E3FD-8895-80BF5AB2B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56" t="18254" r="3019" b="15823"/>
          <a:stretch/>
        </p:blipFill>
        <p:spPr>
          <a:xfrm>
            <a:off x="219822" y="558382"/>
            <a:ext cx="11752356" cy="5422693"/>
          </a:xfrm>
        </p:spPr>
      </p:pic>
    </p:spTree>
    <p:extLst>
      <p:ext uri="{BB962C8B-B14F-4D97-AF65-F5344CB8AC3E}">
        <p14:creationId xmlns:p14="http://schemas.microsoft.com/office/powerpoint/2010/main" val="2684416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E026067-D101-9F00-DE64-B6236F0BF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07" t="17714" r="3305" b="17768"/>
          <a:stretch/>
        </p:blipFill>
        <p:spPr>
          <a:xfrm>
            <a:off x="415398" y="1019332"/>
            <a:ext cx="11361203" cy="5171606"/>
          </a:xfrm>
        </p:spPr>
      </p:pic>
    </p:spTree>
    <p:extLst>
      <p:ext uri="{BB962C8B-B14F-4D97-AF65-F5344CB8AC3E}">
        <p14:creationId xmlns:p14="http://schemas.microsoft.com/office/powerpoint/2010/main" val="379856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CE26254-9144-606B-CA72-8250069A2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55" t="10539" r="3113" b="7712"/>
          <a:stretch/>
        </p:blipFill>
        <p:spPr>
          <a:xfrm>
            <a:off x="344772" y="333321"/>
            <a:ext cx="11467477" cy="6191358"/>
          </a:xfrm>
        </p:spPr>
      </p:pic>
    </p:spTree>
    <p:extLst>
      <p:ext uri="{BB962C8B-B14F-4D97-AF65-F5344CB8AC3E}">
        <p14:creationId xmlns:p14="http://schemas.microsoft.com/office/powerpoint/2010/main" val="1986620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D1D9299-4C76-87BE-2118-EADFD9DF9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10" t="20896" r="3139" b="15497"/>
          <a:stretch/>
        </p:blipFill>
        <p:spPr>
          <a:xfrm>
            <a:off x="391847" y="1094283"/>
            <a:ext cx="11408305" cy="5096656"/>
          </a:xfrm>
        </p:spPr>
      </p:pic>
    </p:spTree>
    <p:extLst>
      <p:ext uri="{BB962C8B-B14F-4D97-AF65-F5344CB8AC3E}">
        <p14:creationId xmlns:p14="http://schemas.microsoft.com/office/powerpoint/2010/main" val="422589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52B4EF-5C1D-3839-E849-F8608BF9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15" y="573374"/>
            <a:ext cx="9700300" cy="5711252"/>
          </a:xfrm>
        </p:spPr>
        <p:txBody>
          <a:bodyPr>
            <a:normAutofit/>
          </a:bodyPr>
          <a:lstStyle/>
          <a:p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Governança: 05 planos de ação</a:t>
            </a:r>
          </a:p>
          <a:p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Estratégias e Planos: 03 planos de ação</a:t>
            </a:r>
          </a:p>
          <a:p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Público alvo: 01 plano de ação</a:t>
            </a:r>
          </a:p>
          <a:p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Sustentabilidade: 01 plano de ação</a:t>
            </a:r>
          </a:p>
          <a:p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intelectual: 03 planos de ação</a:t>
            </a:r>
          </a:p>
          <a:p>
            <a:r>
              <a:rPr lang="pt-BR" sz="2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Processos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não foram inseridas oportunidades de melhorias no PMG. </a:t>
            </a:r>
          </a:p>
          <a:p>
            <a:r>
              <a:rPr lang="pt-BR" sz="2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Público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não foram inseridas oportunidades de melhorias</a:t>
            </a:r>
          </a:p>
          <a:p>
            <a:pPr marL="0" indent="0">
              <a:buNone/>
            </a:pP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PMG.</a:t>
            </a:r>
          </a:p>
        </p:txBody>
      </p:sp>
    </p:spTree>
    <p:extLst>
      <p:ext uri="{BB962C8B-B14F-4D97-AF65-F5344CB8AC3E}">
        <p14:creationId xmlns:p14="http://schemas.microsoft.com/office/powerpoint/2010/main" val="1129818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D4C9A02-B25F-CF25-239C-54306B68E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26" t="21830" r="2789" b="11765"/>
          <a:stretch/>
        </p:blipFill>
        <p:spPr>
          <a:xfrm>
            <a:off x="482183" y="884419"/>
            <a:ext cx="11497457" cy="5346645"/>
          </a:xfrm>
        </p:spPr>
      </p:pic>
    </p:spTree>
    <p:extLst>
      <p:ext uri="{BB962C8B-B14F-4D97-AF65-F5344CB8AC3E}">
        <p14:creationId xmlns:p14="http://schemas.microsoft.com/office/powerpoint/2010/main" val="1678043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35211663-38FF-F343-154E-1FC75F614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27" t="19732" r="3290" b="16737"/>
          <a:stretch/>
        </p:blipFill>
        <p:spPr>
          <a:xfrm>
            <a:off x="284551" y="638956"/>
            <a:ext cx="11622898" cy="5580088"/>
          </a:xfrm>
        </p:spPr>
      </p:pic>
    </p:spTree>
    <p:extLst>
      <p:ext uri="{BB962C8B-B14F-4D97-AF65-F5344CB8AC3E}">
        <p14:creationId xmlns:p14="http://schemas.microsoft.com/office/powerpoint/2010/main" val="193460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BE00E6C-AB60-CE23-71C7-B2E275895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01" t="24893" r="3095" b="7456"/>
          <a:stretch/>
        </p:blipFill>
        <p:spPr>
          <a:xfrm>
            <a:off x="270171" y="655819"/>
            <a:ext cx="11651657" cy="5546361"/>
          </a:xfrm>
        </p:spPr>
      </p:pic>
    </p:spTree>
    <p:extLst>
      <p:ext uri="{BB962C8B-B14F-4D97-AF65-F5344CB8AC3E}">
        <p14:creationId xmlns:p14="http://schemas.microsoft.com/office/powerpoint/2010/main" val="2207440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de uma imagem de peões de xadrez">
            <a:extLst>
              <a:ext uri="{FF2B5EF4-FFF2-40B4-BE49-F238E27FC236}">
                <a16:creationId xmlns:a16="http://schemas.microsoft.com/office/drawing/2014/main" id="{657EBBEA-7DBD-A81A-FA6A-43BBA5E5C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58" r="1291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6E6828-DC0A-5AB8-F187-02E1EB575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5000" b="1"/>
              <a:t>Modelo de Governança e Gestão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C05880-5AC0-2DFE-6075-9A0F34D91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Plano de Melhoria da Gestão</a:t>
            </a:r>
          </a:p>
          <a:p>
            <a:r>
              <a:rPr lang="pt-BR" b="1" dirty="0"/>
              <a:t>Validação final</a:t>
            </a:r>
          </a:p>
          <a:p>
            <a:r>
              <a:rPr lang="pt-BR" b="1" dirty="0"/>
              <a:t>04 de maio de 2023</a:t>
            </a:r>
          </a:p>
        </p:txBody>
      </p:sp>
    </p:spTree>
    <p:extLst>
      <p:ext uri="{BB962C8B-B14F-4D97-AF65-F5344CB8AC3E}">
        <p14:creationId xmlns:p14="http://schemas.microsoft.com/office/powerpoint/2010/main" val="348522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EEB2D5F-1312-73F0-B259-B1846D2BD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84" y="985604"/>
            <a:ext cx="11697632" cy="5355235"/>
          </a:xfrm>
        </p:spPr>
      </p:pic>
    </p:spTree>
    <p:extLst>
      <p:ext uri="{BB962C8B-B14F-4D97-AF65-F5344CB8AC3E}">
        <p14:creationId xmlns:p14="http://schemas.microsoft.com/office/powerpoint/2010/main" val="105744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C6D4B0E-50CA-F3D3-F3C7-45B01C471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71"/>
          <a:stretch/>
        </p:blipFill>
        <p:spPr>
          <a:xfrm>
            <a:off x="278386" y="259930"/>
            <a:ext cx="11533863" cy="6338139"/>
          </a:xfrm>
        </p:spPr>
      </p:pic>
    </p:spTree>
    <p:extLst>
      <p:ext uri="{BB962C8B-B14F-4D97-AF65-F5344CB8AC3E}">
        <p14:creationId xmlns:p14="http://schemas.microsoft.com/office/powerpoint/2010/main" val="278843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4A1AA0-8137-E391-9181-B0D6371E3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0" t="10851" r="2880" b="8634"/>
          <a:stretch/>
        </p:blipFill>
        <p:spPr>
          <a:xfrm>
            <a:off x="392242" y="205985"/>
            <a:ext cx="11407516" cy="644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14F390A-6B76-B212-4423-66452685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5" y="660647"/>
            <a:ext cx="11802956" cy="54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8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C5F67F8-228F-F344-F018-96EB04A7E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52" y="661194"/>
            <a:ext cx="11785495" cy="5535612"/>
          </a:xfrm>
        </p:spPr>
      </p:pic>
    </p:spTree>
    <p:extLst>
      <p:ext uri="{BB962C8B-B14F-4D97-AF65-F5344CB8AC3E}">
        <p14:creationId xmlns:p14="http://schemas.microsoft.com/office/powerpoint/2010/main" val="282704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CA36E6B-7F94-5F58-26AD-C5206691C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3" t="20970" r="3975" b="14956"/>
          <a:stretch/>
        </p:blipFill>
        <p:spPr>
          <a:xfrm>
            <a:off x="272142" y="1079292"/>
            <a:ext cx="11647716" cy="51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3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FE9ACAC-9A01-270B-FF67-95A135268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06" t="10762" r="3090" b="11998"/>
          <a:stretch/>
        </p:blipFill>
        <p:spPr>
          <a:xfrm>
            <a:off x="354766" y="265316"/>
            <a:ext cx="11562413" cy="6283920"/>
          </a:xfrm>
        </p:spPr>
      </p:pic>
    </p:spTree>
    <p:extLst>
      <p:ext uri="{BB962C8B-B14F-4D97-AF65-F5344CB8AC3E}">
        <p14:creationId xmlns:p14="http://schemas.microsoft.com/office/powerpoint/2010/main" val="27115176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673</TotalTime>
  <Words>87</Words>
  <Application>Microsoft Office PowerPoint</Application>
  <PresentationFormat>Widescreen</PresentationFormat>
  <Paragraphs>16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Facetado</vt:lpstr>
      <vt:lpstr>Modelo de Governança e Gestão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 de Governança e Gestão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Governança e Gestão</dc:title>
  <dc:creator>Elder Lucinda Lucinda</dc:creator>
  <cp:lastModifiedBy>Elder Lucinda Lucinda</cp:lastModifiedBy>
  <cp:revision>6</cp:revision>
  <dcterms:created xsi:type="dcterms:W3CDTF">2023-05-03T19:22:36Z</dcterms:created>
  <dcterms:modified xsi:type="dcterms:W3CDTF">2023-05-26T20:52:49Z</dcterms:modified>
</cp:coreProperties>
</file>